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tags" Target="../tags/tag65.xml"/><Relationship Id="rId3" Type="http://schemas.openxmlformats.org/officeDocument/2006/relationships/image" Target="../media/image1.png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68.xml"/><Relationship Id="rId3" Type="http://schemas.openxmlformats.org/officeDocument/2006/relationships/image" Target="../media/image2.png"/><Relationship Id="rId2" Type="http://schemas.openxmlformats.org/officeDocument/2006/relationships/tags" Target="../tags/tag67.xml"/><Relationship Id="rId1" Type="http://schemas.openxmlformats.org/officeDocument/2006/relationships/tags" Target="../tags/tag6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p>
            <a:endParaRPr lang="zh-CN" altLang="zh-CN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5" name="图片 4" descr="bcc0a284c34c6abe36d8f5bcfd70d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57905" y="914400"/>
            <a:ext cx="5763895" cy="5008880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p>
            <a:endParaRPr lang="zh-CN" altLang="en-US"/>
          </a:p>
        </p:txBody>
      </p:sp>
      <p:pic>
        <p:nvPicPr>
          <p:cNvPr id="4" name="图片 3" descr="7c79ad0548dd2ea021850eb7da5a688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935" y="95885"/>
            <a:ext cx="10543540" cy="6762115"/>
          </a:xfrm>
          <a:prstGeom prst="rect">
            <a:avLst/>
          </a:prstGeom>
        </p:spPr>
      </p:pic>
    </p:spTree>
    <p:custDataLst>
      <p:tags r:id="rId4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宽屏</PresentationFormat>
  <Paragraphs>0</Paragraphs>
  <Slides>2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ff</cp:lastModifiedBy>
  <cp:revision>158</cp:revision>
  <dcterms:created xsi:type="dcterms:W3CDTF">2019-06-19T02:08:00Z</dcterms:created>
  <dcterms:modified xsi:type="dcterms:W3CDTF">2025-08-27T00:46:54Z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2052-12.1.0.22529</vt:lpwstr>
  </property>
  <property fmtid="{D5CDD505-2E9C-101B-9397-08002B2CF9AE}" pid="3" name="ICV">
    <vt:lpwstr>EB2905E98FF74C3CA75E1D2CFA039E03_11</vt:lpwstr>
  </property>
</Properties>
</file>